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8E363-EF18-4100-AF60-1D68C42023E2}" type="datetimeFigureOut">
              <a:rPr lang="en-US" smtClean="0"/>
              <a:pPr/>
              <a:t>2/5/2014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CF836-D409-4044-962A-2435CCF8234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3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428605"/>
            <a:ext cx="7772400" cy="1071570"/>
          </a:xfrm>
        </p:spPr>
        <p:txBody>
          <a:bodyPr/>
          <a:lstStyle/>
          <a:p>
            <a:r>
              <a:rPr lang="en-GB" sz="3600" dirty="0" smtClean="0"/>
              <a:t>Katie Morag’s home – the real </a:t>
            </a:r>
            <a:r>
              <a:rPr lang="en-GB" sz="3600" dirty="0" err="1" smtClean="0"/>
              <a:t>Struay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71538" y="285728"/>
            <a:ext cx="6429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Run this example </a:t>
            </a:r>
            <a:r>
              <a:rPr lang="en-GB" sz="1400" b="1" dirty="0" err="1" smtClean="0"/>
              <a:t>Powerpoint</a:t>
            </a:r>
            <a:r>
              <a:rPr lang="en-GB" sz="1400" b="1" dirty="0" smtClean="0"/>
              <a:t> (press f5) and click panoramas to see them move</a:t>
            </a:r>
            <a:endParaRPr lang="en-GB" sz="1400" b="1" dirty="0"/>
          </a:p>
        </p:txBody>
      </p:sp>
    </p:spTree>
    <p:controls>
      <p:control spid="1025" name="PanoramaDisplay" r:id="rId2" imgW="6287378" imgH="4571429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en-GB" dirty="0" smtClean="0"/>
              <a:t>Romans near us – What they left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4714884"/>
            <a:ext cx="7686700" cy="1500198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Romans landed on the S coast and invaded North</a:t>
            </a:r>
          </a:p>
          <a:p>
            <a:r>
              <a:rPr lang="en-GB" sz="2800" dirty="0" smtClean="0"/>
              <a:t>They left us theatres, coastal forts as above plus amphitheatres, baths and Hadrian’s Wall still there for us to see today, nearly 2000 years later</a:t>
            </a:r>
            <a:endParaRPr lang="en-GB" sz="2800" dirty="0"/>
          </a:p>
        </p:txBody>
      </p:sp>
    </p:spTree>
    <p:controls>
      <p:control spid="4097" name="PanoramaDisplay" r:id="rId2" imgW="3909934" imgH="2844609"/>
      <p:control spid="4098" name="ShockwaveFlash1" r:id="rId3" imgW="3889831" imgH="2808038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Limestone landscapes field trip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64" y="1500174"/>
            <a:ext cx="2286016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On our trip we’ll be seeing this strange “Limestone Pavement”</a:t>
            </a:r>
          </a:p>
          <a:p>
            <a:r>
              <a:rPr lang="en-GB" dirty="0" smtClean="0"/>
              <a:t>Spot “</a:t>
            </a:r>
            <a:r>
              <a:rPr lang="en-GB" dirty="0" err="1" smtClean="0"/>
              <a:t>Clints</a:t>
            </a:r>
            <a:r>
              <a:rPr lang="en-GB" dirty="0" smtClean="0"/>
              <a:t>” and “</a:t>
            </a:r>
            <a:r>
              <a:rPr lang="en-GB" dirty="0" err="1" smtClean="0"/>
              <a:t>Grykes</a:t>
            </a:r>
            <a:r>
              <a:rPr lang="en-GB" dirty="0" smtClean="0"/>
              <a:t>”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42844" y="142852"/>
            <a:ext cx="8858312" cy="657229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ontrols>
      <p:control spid="15361" name="PanoramaDisplay" r:id="rId2" imgW="6287378" imgH="4571429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90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Katie Morag’s home – the real Struay</vt:lpstr>
      <vt:lpstr>Romans near us – What they left</vt:lpstr>
      <vt:lpstr>Limestone landscapes field trip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Katie Morag’s home – the real Struay</dc:title>
  <dc:creator>Martin</dc:creator>
  <cp:lastModifiedBy>Martin</cp:lastModifiedBy>
  <cp:revision>8</cp:revision>
  <dcterms:created xsi:type="dcterms:W3CDTF">2012-01-09T10:01:15Z</dcterms:created>
  <dcterms:modified xsi:type="dcterms:W3CDTF">2014-02-05T18:20:53Z</dcterms:modified>
</cp:coreProperties>
</file>